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3" r:id="rId11"/>
    <p:sldId id="264" r:id="rId12"/>
    <p:sldId id="265" r:id="rId13"/>
    <p:sldId id="266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E35CB0F-8FB5-42EB-A472-72C2606993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ando só; se as </a:t>
            </a:r>
          </a:p>
          <a:p>
            <a:r>
              <a:rPr lang="pt-BR" dirty="0"/>
              <a:t>tentações me assaltam, </a:t>
            </a:r>
          </a:p>
          <a:p>
            <a:r>
              <a:rPr lang="pt-BR" dirty="0"/>
              <a:t>Comigo está Jesus </a:t>
            </a:r>
          </a:p>
          <a:p>
            <a:r>
              <a:rPr lang="pt-BR" dirty="0"/>
              <a:t>a me guiar,</a:t>
            </a:r>
          </a:p>
        </p:txBody>
      </p:sp>
    </p:spTree>
    <p:extLst>
      <p:ext uri="{BB962C8B-B14F-4D97-AF65-F5344CB8AC3E}">
        <p14:creationId xmlns:p14="http://schemas.microsoft.com/office/powerpoint/2010/main" val="3653514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4973A60-6D29-4590-A57F-60360BD47D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quando, enfim, </a:t>
            </a:r>
          </a:p>
          <a:p>
            <a:r>
              <a:rPr lang="pt-BR" dirty="0"/>
              <a:t>eu for ao lar eterno, </a:t>
            </a:r>
          </a:p>
          <a:p>
            <a:r>
              <a:rPr lang="pt-BR" dirty="0"/>
              <a:t>Ainda ali com Ele </a:t>
            </a:r>
          </a:p>
          <a:p>
            <a:r>
              <a:rPr lang="pt-BR" dirty="0"/>
              <a:t>hei de andar. </a:t>
            </a:r>
          </a:p>
        </p:txBody>
      </p:sp>
    </p:spTree>
    <p:extLst>
      <p:ext uri="{BB962C8B-B14F-4D97-AF65-F5344CB8AC3E}">
        <p14:creationId xmlns:p14="http://schemas.microsoft.com/office/powerpoint/2010/main" val="2644534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A00BAA-87DF-4D8D-B263-9BA2A3D692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ando só! </a:t>
            </a:r>
          </a:p>
          <a:p>
            <a:r>
              <a:rPr lang="pt-BR" dirty="0"/>
              <a:t>Jesus ao lado tenho! </a:t>
            </a:r>
          </a:p>
          <a:p>
            <a:r>
              <a:rPr lang="pt-BR" dirty="0"/>
              <a:t>E </a:t>
            </a:r>
            <a:r>
              <a:rPr lang="pt-BR" dirty="0" err="1"/>
              <a:t>nEle</a:t>
            </a:r>
            <a:r>
              <a:rPr lang="pt-BR" dirty="0"/>
              <a:t> achei </a:t>
            </a:r>
          </a:p>
          <a:p>
            <a:r>
              <a:rPr lang="pt-BR" dirty="0"/>
              <a:t>Amigo sem igual.</a:t>
            </a:r>
          </a:p>
        </p:txBody>
      </p:sp>
    </p:spTree>
    <p:extLst>
      <p:ext uri="{BB962C8B-B14F-4D97-AF65-F5344CB8AC3E}">
        <p14:creationId xmlns:p14="http://schemas.microsoft.com/office/powerpoint/2010/main" val="1258460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6C89E2-FBEF-47E2-9778-2A73694A2A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tal amigo, </a:t>
            </a:r>
          </a:p>
          <a:p>
            <a:r>
              <a:rPr lang="pt-BR" dirty="0"/>
              <a:t>apoio e guia obtenho. </a:t>
            </a:r>
          </a:p>
          <a:p>
            <a:r>
              <a:rPr lang="pt-BR" dirty="0"/>
              <a:t>Não ando só, </a:t>
            </a:r>
          </a:p>
          <a:p>
            <a:r>
              <a:rPr lang="pt-BR" dirty="0"/>
              <a:t>pois Ele me é real. </a:t>
            </a:r>
          </a:p>
        </p:txBody>
      </p:sp>
    </p:spTree>
    <p:extLst>
      <p:ext uri="{BB962C8B-B14F-4D97-AF65-F5344CB8AC3E}">
        <p14:creationId xmlns:p14="http://schemas.microsoft.com/office/powerpoint/2010/main" val="3408499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985730E-631D-487A-A1C5-FFC4CFFC2D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ando só, </a:t>
            </a:r>
          </a:p>
          <a:p>
            <a:r>
              <a:rPr lang="pt-BR" dirty="0"/>
              <a:t>pois Cristo me acompanha </a:t>
            </a:r>
          </a:p>
          <a:p>
            <a:r>
              <a:rPr lang="pt-BR" dirty="0"/>
              <a:t>Por toda parte, </a:t>
            </a:r>
          </a:p>
          <a:p>
            <a:r>
              <a:rPr lang="pt-BR" dirty="0"/>
              <a:t>aonde quer que vá; </a:t>
            </a:r>
          </a:p>
        </p:txBody>
      </p:sp>
    </p:spTree>
    <p:extLst>
      <p:ext uri="{BB962C8B-B14F-4D97-AF65-F5344CB8AC3E}">
        <p14:creationId xmlns:p14="http://schemas.microsoft.com/office/powerpoint/2010/main" val="27116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1B34A33-F87E-4EB3-9617-C620469625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coração se </a:t>
            </a:r>
          </a:p>
          <a:p>
            <a:r>
              <a:rPr lang="pt-BR" dirty="0"/>
              <a:t>alegra em Sua graça, </a:t>
            </a:r>
          </a:p>
          <a:p>
            <a:r>
              <a:rPr lang="pt-BR" dirty="0"/>
              <a:t>E quantos queiram, </a:t>
            </a:r>
          </a:p>
          <a:p>
            <a:r>
              <a:rPr lang="pt-BR" dirty="0"/>
              <a:t>fruem Seu amor. </a:t>
            </a:r>
          </a:p>
        </p:txBody>
      </p:sp>
    </p:spTree>
    <p:extLst>
      <p:ext uri="{BB962C8B-B14F-4D97-AF65-F5344CB8AC3E}">
        <p14:creationId xmlns:p14="http://schemas.microsoft.com/office/powerpoint/2010/main" val="4189867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A00BAA-87DF-4D8D-B263-9BA2A3D692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ando só! </a:t>
            </a:r>
          </a:p>
          <a:p>
            <a:r>
              <a:rPr lang="pt-BR" dirty="0"/>
              <a:t>Jesus ao lado tenho! </a:t>
            </a:r>
          </a:p>
          <a:p>
            <a:r>
              <a:rPr lang="pt-BR" dirty="0"/>
              <a:t>E </a:t>
            </a:r>
            <a:r>
              <a:rPr lang="pt-BR" dirty="0" err="1"/>
              <a:t>nEle</a:t>
            </a:r>
            <a:r>
              <a:rPr lang="pt-BR" dirty="0"/>
              <a:t> achei </a:t>
            </a:r>
          </a:p>
          <a:p>
            <a:r>
              <a:rPr lang="pt-BR" dirty="0"/>
              <a:t>Amigo sem igual.</a:t>
            </a:r>
          </a:p>
        </p:txBody>
      </p:sp>
    </p:spTree>
    <p:extLst>
      <p:ext uri="{BB962C8B-B14F-4D97-AF65-F5344CB8AC3E}">
        <p14:creationId xmlns:p14="http://schemas.microsoft.com/office/powerpoint/2010/main" val="1738647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6C89E2-FBEF-47E2-9778-2A73694A2A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tal Amigo, </a:t>
            </a:r>
          </a:p>
          <a:p>
            <a:r>
              <a:rPr lang="pt-BR" dirty="0"/>
              <a:t>apoio e guia obtenho. </a:t>
            </a:r>
          </a:p>
          <a:p>
            <a:r>
              <a:rPr lang="pt-BR" dirty="0"/>
              <a:t>Não ando só, </a:t>
            </a:r>
          </a:p>
          <a:p>
            <a:r>
              <a:rPr lang="pt-BR" dirty="0"/>
              <a:t>pois Ele me é real. </a:t>
            </a:r>
          </a:p>
        </p:txBody>
      </p:sp>
    </p:spTree>
    <p:extLst>
      <p:ext uri="{BB962C8B-B14F-4D97-AF65-F5344CB8AC3E}">
        <p14:creationId xmlns:p14="http://schemas.microsoft.com/office/powerpoint/2010/main" val="3410928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D05E1D5-E801-4DFD-9CE1-2AB296B7FF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ando só em </a:t>
            </a:r>
          </a:p>
          <a:p>
            <a:r>
              <a:rPr lang="pt-BR" dirty="0"/>
              <a:t>meio à tempestade,</a:t>
            </a:r>
          </a:p>
          <a:p>
            <a:r>
              <a:rPr lang="pt-BR" dirty="0"/>
              <a:t>Mesmo que o vento </a:t>
            </a:r>
          </a:p>
          <a:p>
            <a:r>
              <a:rPr lang="pt-BR" dirty="0"/>
              <a:t>esteja a me açoitar.</a:t>
            </a:r>
          </a:p>
        </p:txBody>
      </p:sp>
    </p:spTree>
    <p:extLst>
      <p:ext uri="{BB962C8B-B14F-4D97-AF65-F5344CB8AC3E}">
        <p14:creationId xmlns:p14="http://schemas.microsoft.com/office/powerpoint/2010/main" val="3708193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3FD0E94-3E58-482F-8A11-B2A9AB0206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Seguro vou, pois </a:t>
            </a:r>
          </a:p>
          <a:p>
            <a:r>
              <a:rPr lang="pt-BR" dirty="0"/>
              <a:t>Cristo está comigo, </a:t>
            </a:r>
          </a:p>
          <a:p>
            <a:r>
              <a:rPr lang="pt-BR" dirty="0"/>
              <a:t>E os braços Seus </a:t>
            </a:r>
          </a:p>
          <a:p>
            <a:r>
              <a:rPr lang="pt-BR" dirty="0"/>
              <a:t>estão a me amparar. </a:t>
            </a:r>
          </a:p>
        </p:txBody>
      </p:sp>
    </p:spTree>
    <p:extLst>
      <p:ext uri="{BB962C8B-B14F-4D97-AF65-F5344CB8AC3E}">
        <p14:creationId xmlns:p14="http://schemas.microsoft.com/office/powerpoint/2010/main" val="1910714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A00BAA-87DF-4D8D-B263-9BA2A3D692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ando só! </a:t>
            </a:r>
          </a:p>
          <a:p>
            <a:r>
              <a:rPr lang="pt-BR" dirty="0"/>
              <a:t>Jesus ao lado tenho! </a:t>
            </a:r>
          </a:p>
          <a:p>
            <a:r>
              <a:rPr lang="pt-BR" dirty="0"/>
              <a:t>E </a:t>
            </a:r>
            <a:r>
              <a:rPr lang="pt-BR" dirty="0" err="1"/>
              <a:t>nEle</a:t>
            </a:r>
            <a:r>
              <a:rPr lang="pt-BR" dirty="0"/>
              <a:t> achei </a:t>
            </a:r>
          </a:p>
          <a:p>
            <a:r>
              <a:rPr lang="pt-BR" dirty="0"/>
              <a:t>Amigo sem igual.</a:t>
            </a:r>
          </a:p>
        </p:txBody>
      </p:sp>
    </p:spTree>
    <p:extLst>
      <p:ext uri="{BB962C8B-B14F-4D97-AF65-F5344CB8AC3E}">
        <p14:creationId xmlns:p14="http://schemas.microsoft.com/office/powerpoint/2010/main" val="3784602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ANDO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6C89E2-FBEF-47E2-9778-2A73694A2A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tal Amigo, </a:t>
            </a:r>
          </a:p>
          <a:p>
            <a:r>
              <a:rPr lang="pt-BR" dirty="0"/>
              <a:t>apoio e guia obtenho. </a:t>
            </a:r>
          </a:p>
          <a:p>
            <a:r>
              <a:rPr lang="pt-BR" dirty="0"/>
              <a:t>Não ando só, </a:t>
            </a:r>
          </a:p>
          <a:p>
            <a:r>
              <a:rPr lang="pt-BR" dirty="0"/>
              <a:t>pois Ele me é real. </a:t>
            </a:r>
          </a:p>
        </p:txBody>
      </p:sp>
    </p:spTree>
    <p:extLst>
      <p:ext uri="{BB962C8B-B14F-4D97-AF65-F5344CB8AC3E}">
        <p14:creationId xmlns:p14="http://schemas.microsoft.com/office/powerpoint/2010/main" val="2488590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125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NÃO ANDO SÓ</vt:lpstr>
      <vt:lpstr>NÃO ANDO SÓ</vt:lpstr>
      <vt:lpstr>NÃO ANDO SÓ</vt:lpstr>
      <vt:lpstr>NÃO ANDO SÓ</vt:lpstr>
      <vt:lpstr>NÃO ANDO SÓ</vt:lpstr>
      <vt:lpstr>NÃO ANDO SÓ</vt:lpstr>
      <vt:lpstr>NÃO ANDO SÓ</vt:lpstr>
      <vt:lpstr>NÃO ANDO SÓ</vt:lpstr>
      <vt:lpstr>NÃO ANDO SÓ</vt:lpstr>
      <vt:lpstr>NÃO ANDO SÓ</vt:lpstr>
      <vt:lpstr>NÃO ANDO SÓ</vt:lpstr>
      <vt:lpstr>NÃO ANDO SÓ</vt:lpstr>
      <vt:lpstr>NÃO ANDO SÓ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2019-06-12T23:01:08Z</dcterms:modified>
</cp:coreProperties>
</file>

<file path=docProps/thumbnail.jpeg>
</file>